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19C4-193E-45CE-A811-5ED2DC9D7F8D}" type="datetimeFigureOut">
              <a:rPr lang="tr-TR" smtClean="0"/>
              <a:t>28.09.2023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4502-B07D-4427-A07B-2EC268E2BDB1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0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19C4-193E-45CE-A811-5ED2DC9D7F8D}" type="datetimeFigureOut">
              <a:rPr lang="tr-TR" smtClean="0"/>
              <a:t>28.09.2023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4502-B07D-4427-A07B-2EC268E2B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99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19C4-193E-45CE-A811-5ED2DC9D7F8D}" type="datetimeFigureOut">
              <a:rPr lang="tr-TR" smtClean="0"/>
              <a:t>28.09.2023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4502-B07D-4427-A07B-2EC268E2B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668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19C4-193E-45CE-A811-5ED2DC9D7F8D}" type="datetimeFigureOut">
              <a:rPr lang="tr-TR" smtClean="0"/>
              <a:t>28.09.2023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4502-B07D-4427-A07B-2EC268E2BDB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0048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19C4-193E-45CE-A811-5ED2DC9D7F8D}" type="datetimeFigureOut">
              <a:rPr lang="tr-TR" smtClean="0"/>
              <a:t>28.09.2023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4502-B07D-4427-A07B-2EC268E2B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448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19C4-193E-45CE-A811-5ED2DC9D7F8D}" type="datetimeFigureOut">
              <a:rPr lang="tr-TR" smtClean="0"/>
              <a:t>28.09.2023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4502-B07D-4427-A07B-2EC268E2BDB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5816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19C4-193E-45CE-A811-5ED2DC9D7F8D}" type="datetimeFigureOut">
              <a:rPr lang="tr-TR" smtClean="0"/>
              <a:t>28.09.2023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4502-B07D-4427-A07B-2EC268E2B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9062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19C4-193E-45CE-A811-5ED2DC9D7F8D}" type="datetimeFigureOut">
              <a:rPr lang="tr-TR" smtClean="0"/>
              <a:t>28.09.2023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4502-B07D-4427-A07B-2EC268E2B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359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19C4-193E-45CE-A811-5ED2DC9D7F8D}" type="datetimeFigureOut">
              <a:rPr lang="tr-TR" smtClean="0"/>
              <a:t>28.09.2023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4502-B07D-4427-A07B-2EC268E2B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900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19C4-193E-45CE-A811-5ED2DC9D7F8D}" type="datetimeFigureOut">
              <a:rPr lang="tr-TR" smtClean="0"/>
              <a:t>28.09.2023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4502-B07D-4427-A07B-2EC268E2B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9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19C4-193E-45CE-A811-5ED2DC9D7F8D}" type="datetimeFigureOut">
              <a:rPr lang="tr-TR" smtClean="0"/>
              <a:t>28.09.2023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4502-B07D-4427-A07B-2EC268E2B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79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19C4-193E-45CE-A811-5ED2DC9D7F8D}" type="datetimeFigureOut">
              <a:rPr lang="tr-TR" smtClean="0"/>
              <a:t>28.09.2023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4502-B07D-4427-A07B-2EC268E2B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51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19C4-193E-45CE-A811-5ED2DC9D7F8D}" type="datetimeFigureOut">
              <a:rPr lang="tr-TR" smtClean="0"/>
              <a:t>28.09.2023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4502-B07D-4427-A07B-2EC268E2B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09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19C4-193E-45CE-A811-5ED2DC9D7F8D}" type="datetimeFigureOut">
              <a:rPr lang="tr-TR" smtClean="0"/>
              <a:t>28.09.2023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4502-B07D-4427-A07B-2EC268E2B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23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19C4-193E-45CE-A811-5ED2DC9D7F8D}" type="datetimeFigureOut">
              <a:rPr lang="tr-TR" smtClean="0"/>
              <a:t>28.09.2023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4502-B07D-4427-A07B-2EC268E2B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9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19C4-193E-45CE-A811-5ED2DC9D7F8D}" type="datetimeFigureOut">
              <a:rPr lang="tr-TR" smtClean="0"/>
              <a:t>28.09.2023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4502-B07D-4427-A07B-2EC268E2B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6005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19C4-193E-45CE-A811-5ED2DC9D7F8D}" type="datetimeFigureOut">
              <a:rPr lang="tr-TR" smtClean="0"/>
              <a:t>28.09.2023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4502-B07D-4427-A07B-2EC268E2B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025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75A19C4-193E-45CE-A811-5ED2DC9D7F8D}" type="datetimeFigureOut">
              <a:rPr lang="tr-TR" smtClean="0"/>
              <a:t>28.09.2023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5024502-B07D-4427-A07B-2EC268E2BD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58704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301578"/>
            <a:ext cx="9144000" cy="972065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tr-TR" sz="5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TARIM ALANI</a:t>
            </a:r>
            <a:br>
              <a:rPr lang="tr-TR" sz="5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787611"/>
            <a:ext cx="9144000" cy="3470189"/>
          </a:xfrm>
        </p:spPr>
        <p:txBody>
          <a:bodyPr>
            <a:normAutofit lnSpcReduction="10000"/>
          </a:bodyPr>
          <a:lstStyle/>
          <a:p>
            <a:pPr marL="342900" lvl="0" indent="-342900" algn="l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tr-TR" sz="4000" dirty="0">
                <a:solidFill>
                  <a:prstClr val="black"/>
                </a:solidFill>
                <a:ea typeface="+mj-ea"/>
                <a:cs typeface="+mj-cs"/>
              </a:rPr>
              <a:t>ALANIN AMACI:</a:t>
            </a:r>
            <a:br>
              <a:rPr lang="tr-TR" sz="40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tr-TR" sz="3200" dirty="0">
                <a:solidFill>
                  <a:prstClr val="black"/>
                </a:solidFill>
              </a:rPr>
              <a:t>Tarım Teknolojileri Alanı altında yer alan mesleklerde, sektörün ihtiyaçları, bilimsel ve teknolojik gelişmeler doğrultusunda gerekli olan mesleki yeterlikleri kazanmış nitelikli meslek elemanları yetiştirmek amaçlanmaktadır.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9117553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34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Dilim</vt:lpstr>
      <vt:lpstr>TARIM ALANI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ALANI </dc:title>
  <dc:creator>Asus</dc:creator>
  <cp:lastModifiedBy>Asus</cp:lastModifiedBy>
  <cp:revision>1</cp:revision>
  <dcterms:created xsi:type="dcterms:W3CDTF">2023-09-28T11:02:10Z</dcterms:created>
  <dcterms:modified xsi:type="dcterms:W3CDTF">2023-09-28T11:02:23Z</dcterms:modified>
</cp:coreProperties>
</file>